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A0E6E-10FB-4B32-B0FF-2FC9F9286A9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1504D44-F47F-4BE2-AD01-84665EA595CC}">
      <dgm:prSet/>
      <dgm:spPr/>
      <dgm:t>
        <a:bodyPr/>
        <a:lstStyle/>
        <a:p>
          <a:r>
            <a:rPr lang="nl-NL"/>
            <a:t>Groei van de suburbs</a:t>
          </a:r>
          <a:endParaRPr lang="en-US"/>
        </a:p>
      </dgm:t>
    </dgm:pt>
    <dgm:pt modelId="{955B3E27-4D09-454D-B342-B854EF3A2DD1}" type="parTrans" cxnId="{BBBFF775-9F0F-4739-AEF7-B17AB322FED6}">
      <dgm:prSet/>
      <dgm:spPr/>
      <dgm:t>
        <a:bodyPr/>
        <a:lstStyle/>
        <a:p>
          <a:endParaRPr lang="en-US"/>
        </a:p>
      </dgm:t>
    </dgm:pt>
    <dgm:pt modelId="{971CAEEA-102B-4AFF-907B-1C335C097288}" type="sibTrans" cxnId="{BBBFF775-9F0F-4739-AEF7-B17AB322FED6}">
      <dgm:prSet/>
      <dgm:spPr/>
      <dgm:t>
        <a:bodyPr/>
        <a:lstStyle/>
        <a:p>
          <a:endParaRPr lang="en-US"/>
        </a:p>
      </dgm:t>
    </dgm:pt>
    <dgm:pt modelId="{A8027440-3F76-4D6E-BB5D-5A9E05FCF76D}">
      <dgm:prSet/>
      <dgm:spPr/>
      <dgm:t>
        <a:bodyPr/>
        <a:lstStyle/>
        <a:p>
          <a:r>
            <a:rPr lang="nl-NL"/>
            <a:t>Stad weer in trek</a:t>
          </a:r>
          <a:endParaRPr lang="en-US"/>
        </a:p>
      </dgm:t>
    </dgm:pt>
    <dgm:pt modelId="{7EF26E7D-61AD-450C-8729-D0B0BA3AB9B5}" type="parTrans" cxnId="{0A6FEF48-A587-4F26-A0DB-A3CF01143CAA}">
      <dgm:prSet/>
      <dgm:spPr/>
      <dgm:t>
        <a:bodyPr/>
        <a:lstStyle/>
        <a:p>
          <a:endParaRPr lang="en-US"/>
        </a:p>
      </dgm:t>
    </dgm:pt>
    <dgm:pt modelId="{22F0E5AF-E410-41AD-AAF7-DB6D36F6B5AE}" type="sibTrans" cxnId="{0A6FEF48-A587-4F26-A0DB-A3CF01143CAA}">
      <dgm:prSet/>
      <dgm:spPr/>
      <dgm:t>
        <a:bodyPr/>
        <a:lstStyle/>
        <a:p>
          <a:endParaRPr lang="en-US"/>
        </a:p>
      </dgm:t>
    </dgm:pt>
    <dgm:pt modelId="{DC298458-47F0-46D1-ACD5-68E55D25D7C0}">
      <dgm:prSet/>
      <dgm:spPr/>
      <dgm:t>
        <a:bodyPr/>
        <a:lstStyle/>
        <a:p>
          <a:r>
            <a:rPr lang="nl-NL"/>
            <a:t>Opgeknapte wijken</a:t>
          </a:r>
          <a:endParaRPr lang="en-US"/>
        </a:p>
      </dgm:t>
    </dgm:pt>
    <dgm:pt modelId="{14E4E16F-D992-4BEC-B368-185F311E00F9}" type="parTrans" cxnId="{A5A7BB28-F20C-4748-B702-7626C36B9341}">
      <dgm:prSet/>
      <dgm:spPr/>
      <dgm:t>
        <a:bodyPr/>
        <a:lstStyle/>
        <a:p>
          <a:endParaRPr lang="en-US"/>
        </a:p>
      </dgm:t>
    </dgm:pt>
    <dgm:pt modelId="{1425A53F-E3FC-4C8C-953C-0EC0CF38E49F}" type="sibTrans" cxnId="{A5A7BB28-F20C-4748-B702-7626C36B9341}">
      <dgm:prSet/>
      <dgm:spPr/>
      <dgm:t>
        <a:bodyPr/>
        <a:lstStyle/>
        <a:p>
          <a:endParaRPr lang="en-US"/>
        </a:p>
      </dgm:t>
    </dgm:pt>
    <dgm:pt modelId="{52E7E3BB-4197-4147-86FD-64B6273D629F}">
      <dgm:prSet/>
      <dgm:spPr/>
      <dgm:t>
        <a:bodyPr/>
        <a:lstStyle/>
        <a:p>
          <a:r>
            <a:rPr lang="nl-NL"/>
            <a:t>Zelfcheck</a:t>
          </a:r>
          <a:endParaRPr lang="en-US"/>
        </a:p>
      </dgm:t>
    </dgm:pt>
    <dgm:pt modelId="{9BDD5644-B7F5-40C8-9908-82711AE209F8}" type="parTrans" cxnId="{A05F3758-8AED-44AE-BE99-9B9DBACE8CAD}">
      <dgm:prSet/>
      <dgm:spPr/>
      <dgm:t>
        <a:bodyPr/>
        <a:lstStyle/>
        <a:p>
          <a:endParaRPr lang="en-US"/>
        </a:p>
      </dgm:t>
    </dgm:pt>
    <dgm:pt modelId="{609DE792-86B0-4AD1-9D04-3BE06B19EA84}" type="sibTrans" cxnId="{A05F3758-8AED-44AE-BE99-9B9DBACE8CAD}">
      <dgm:prSet/>
      <dgm:spPr/>
      <dgm:t>
        <a:bodyPr/>
        <a:lstStyle/>
        <a:p>
          <a:endParaRPr lang="en-US"/>
        </a:p>
      </dgm:t>
    </dgm:pt>
    <dgm:pt modelId="{38D23B4E-24CF-46E7-B7FE-B743A8E1FEE0}" type="pres">
      <dgm:prSet presAssocID="{B7AA0E6E-10FB-4B32-B0FF-2FC9F9286A93}" presName="root" presStyleCnt="0">
        <dgm:presLayoutVars>
          <dgm:dir/>
          <dgm:resizeHandles val="exact"/>
        </dgm:presLayoutVars>
      </dgm:prSet>
      <dgm:spPr/>
    </dgm:pt>
    <dgm:pt modelId="{F18F53E6-014D-4633-A1B2-84FF94FFA11B}" type="pres">
      <dgm:prSet presAssocID="{41504D44-F47F-4BE2-AD01-84665EA595CC}" presName="compNode" presStyleCnt="0"/>
      <dgm:spPr/>
    </dgm:pt>
    <dgm:pt modelId="{02FA2561-1F45-42FA-9162-E139E0D9F6CE}" type="pres">
      <dgm:prSet presAssocID="{41504D44-F47F-4BE2-AD01-84665EA595CC}" presName="bgRect" presStyleLbl="bgShp" presStyleIdx="0" presStyleCnt="4"/>
      <dgm:spPr/>
    </dgm:pt>
    <dgm:pt modelId="{2AA0729E-5CC5-418B-A7BC-F986DD721CF7}" type="pres">
      <dgm:prSet presAssocID="{41504D44-F47F-4BE2-AD01-84665EA595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utje"/>
        </a:ext>
      </dgm:extLst>
    </dgm:pt>
    <dgm:pt modelId="{2B7499BA-1138-4D94-B8D6-B9BB83EAA011}" type="pres">
      <dgm:prSet presAssocID="{41504D44-F47F-4BE2-AD01-84665EA595CC}" presName="spaceRect" presStyleCnt="0"/>
      <dgm:spPr/>
    </dgm:pt>
    <dgm:pt modelId="{F81DA421-9D68-4DF9-A93E-6310C1283A47}" type="pres">
      <dgm:prSet presAssocID="{41504D44-F47F-4BE2-AD01-84665EA595CC}" presName="parTx" presStyleLbl="revTx" presStyleIdx="0" presStyleCnt="4">
        <dgm:presLayoutVars>
          <dgm:chMax val="0"/>
          <dgm:chPref val="0"/>
        </dgm:presLayoutVars>
      </dgm:prSet>
      <dgm:spPr/>
    </dgm:pt>
    <dgm:pt modelId="{5D872B50-F38D-452E-84BC-EFE9FDF8D500}" type="pres">
      <dgm:prSet presAssocID="{971CAEEA-102B-4AFF-907B-1C335C097288}" presName="sibTrans" presStyleCnt="0"/>
      <dgm:spPr/>
    </dgm:pt>
    <dgm:pt modelId="{A4F67AB2-5F27-4DD7-A1A7-D5BAAD673A61}" type="pres">
      <dgm:prSet presAssocID="{A8027440-3F76-4D6E-BB5D-5A9E05FCF76D}" presName="compNode" presStyleCnt="0"/>
      <dgm:spPr/>
    </dgm:pt>
    <dgm:pt modelId="{17D3F819-A067-475D-9FDB-E3350699C4CD}" type="pres">
      <dgm:prSet presAssocID="{A8027440-3F76-4D6E-BB5D-5A9E05FCF76D}" presName="bgRect" presStyleLbl="bgShp" presStyleIdx="1" presStyleCnt="4"/>
      <dgm:spPr/>
    </dgm:pt>
    <dgm:pt modelId="{6FF218B9-C7E4-4E4E-AF5B-FB061749EC6C}" type="pres">
      <dgm:prSet presAssocID="{A8027440-3F76-4D6E-BB5D-5A9E05FCF76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tad"/>
        </a:ext>
      </dgm:extLst>
    </dgm:pt>
    <dgm:pt modelId="{AF540407-4729-4E8F-8D16-9590FD52239B}" type="pres">
      <dgm:prSet presAssocID="{A8027440-3F76-4D6E-BB5D-5A9E05FCF76D}" presName="spaceRect" presStyleCnt="0"/>
      <dgm:spPr/>
    </dgm:pt>
    <dgm:pt modelId="{F2F40F08-2DBF-47BC-8007-C816E6F78B34}" type="pres">
      <dgm:prSet presAssocID="{A8027440-3F76-4D6E-BB5D-5A9E05FCF76D}" presName="parTx" presStyleLbl="revTx" presStyleIdx="1" presStyleCnt="4">
        <dgm:presLayoutVars>
          <dgm:chMax val="0"/>
          <dgm:chPref val="0"/>
        </dgm:presLayoutVars>
      </dgm:prSet>
      <dgm:spPr/>
    </dgm:pt>
    <dgm:pt modelId="{8479426B-F6D8-4E61-B4DF-C5567BB6E1BF}" type="pres">
      <dgm:prSet presAssocID="{22F0E5AF-E410-41AD-AAF7-DB6D36F6B5AE}" presName="sibTrans" presStyleCnt="0"/>
      <dgm:spPr/>
    </dgm:pt>
    <dgm:pt modelId="{183A4743-949F-4682-B2EF-7CF0DE898296}" type="pres">
      <dgm:prSet presAssocID="{DC298458-47F0-46D1-ACD5-68E55D25D7C0}" presName="compNode" presStyleCnt="0"/>
      <dgm:spPr/>
    </dgm:pt>
    <dgm:pt modelId="{5A8E4C53-56FE-499D-9F5D-7510101458F3}" type="pres">
      <dgm:prSet presAssocID="{DC298458-47F0-46D1-ACD5-68E55D25D7C0}" presName="bgRect" presStyleLbl="bgShp" presStyleIdx="2" presStyleCnt="4"/>
      <dgm:spPr/>
    </dgm:pt>
    <dgm:pt modelId="{230C527A-F6F1-4125-8209-A83AB1EB9E7F}" type="pres">
      <dgm:prSet presAssocID="{DC298458-47F0-46D1-ACD5-68E55D25D7C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urban scene"/>
        </a:ext>
      </dgm:extLst>
    </dgm:pt>
    <dgm:pt modelId="{65D1CDB2-2881-4068-ABE1-25C6A8E7F68C}" type="pres">
      <dgm:prSet presAssocID="{DC298458-47F0-46D1-ACD5-68E55D25D7C0}" presName="spaceRect" presStyleCnt="0"/>
      <dgm:spPr/>
    </dgm:pt>
    <dgm:pt modelId="{32229CEA-DCF0-408E-A617-CFBD9C01D226}" type="pres">
      <dgm:prSet presAssocID="{DC298458-47F0-46D1-ACD5-68E55D25D7C0}" presName="parTx" presStyleLbl="revTx" presStyleIdx="2" presStyleCnt="4">
        <dgm:presLayoutVars>
          <dgm:chMax val="0"/>
          <dgm:chPref val="0"/>
        </dgm:presLayoutVars>
      </dgm:prSet>
      <dgm:spPr/>
    </dgm:pt>
    <dgm:pt modelId="{B000D03F-C285-4A47-B126-1344FB1A1B09}" type="pres">
      <dgm:prSet presAssocID="{1425A53F-E3FC-4C8C-953C-0EC0CF38E49F}" presName="sibTrans" presStyleCnt="0"/>
      <dgm:spPr/>
    </dgm:pt>
    <dgm:pt modelId="{FC9CB5F5-7AFE-4FA8-B695-8A147DAC8098}" type="pres">
      <dgm:prSet presAssocID="{52E7E3BB-4197-4147-86FD-64B6273D629F}" presName="compNode" presStyleCnt="0"/>
      <dgm:spPr/>
    </dgm:pt>
    <dgm:pt modelId="{98A5B4B9-4B90-4384-AE05-90530D7D5DA0}" type="pres">
      <dgm:prSet presAssocID="{52E7E3BB-4197-4147-86FD-64B6273D629F}" presName="bgRect" presStyleLbl="bgShp" presStyleIdx="3" presStyleCnt="4"/>
      <dgm:spPr/>
    </dgm:pt>
    <dgm:pt modelId="{A94CCD37-3CBF-422A-A02E-1F9396F6D4F5}" type="pres">
      <dgm:prSet presAssocID="{52E7E3BB-4197-4147-86FD-64B6273D629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203E492B-868A-44A5-BEEE-874BB3F75BB1}" type="pres">
      <dgm:prSet presAssocID="{52E7E3BB-4197-4147-86FD-64B6273D629F}" presName="spaceRect" presStyleCnt="0"/>
      <dgm:spPr/>
    </dgm:pt>
    <dgm:pt modelId="{E0B8FE0A-1F04-4664-BF04-DA90EEBABA53}" type="pres">
      <dgm:prSet presAssocID="{52E7E3BB-4197-4147-86FD-64B6273D629F}" presName="parTx" presStyleLbl="revTx" presStyleIdx="3" presStyleCnt="4">
        <dgm:presLayoutVars>
          <dgm:chMax val="0"/>
          <dgm:chPref val="0"/>
        </dgm:presLayoutVars>
      </dgm:prSet>
      <dgm:spPr/>
    </dgm:pt>
  </dgm:ptLst>
  <dgm:cxnLst>
    <dgm:cxn modelId="{A5A7BB28-F20C-4748-B702-7626C36B9341}" srcId="{B7AA0E6E-10FB-4B32-B0FF-2FC9F9286A93}" destId="{DC298458-47F0-46D1-ACD5-68E55D25D7C0}" srcOrd="2" destOrd="0" parTransId="{14E4E16F-D992-4BEC-B368-185F311E00F9}" sibTransId="{1425A53F-E3FC-4C8C-953C-0EC0CF38E49F}"/>
    <dgm:cxn modelId="{EBE79D2F-CA82-437E-A8CE-02BCE4ED21EE}" type="presOf" srcId="{A8027440-3F76-4D6E-BB5D-5A9E05FCF76D}" destId="{F2F40F08-2DBF-47BC-8007-C816E6F78B34}" srcOrd="0" destOrd="0" presId="urn:microsoft.com/office/officeart/2018/2/layout/IconVerticalSolidList"/>
    <dgm:cxn modelId="{139B8D35-6148-46D3-854E-697AABEDCDA5}" type="presOf" srcId="{52E7E3BB-4197-4147-86FD-64B6273D629F}" destId="{E0B8FE0A-1F04-4664-BF04-DA90EEBABA53}" srcOrd="0" destOrd="0" presId="urn:microsoft.com/office/officeart/2018/2/layout/IconVerticalSolidList"/>
    <dgm:cxn modelId="{0A6FEF48-A587-4F26-A0DB-A3CF01143CAA}" srcId="{B7AA0E6E-10FB-4B32-B0FF-2FC9F9286A93}" destId="{A8027440-3F76-4D6E-BB5D-5A9E05FCF76D}" srcOrd="1" destOrd="0" parTransId="{7EF26E7D-61AD-450C-8729-D0B0BA3AB9B5}" sibTransId="{22F0E5AF-E410-41AD-AAF7-DB6D36F6B5AE}"/>
    <dgm:cxn modelId="{BBBFF775-9F0F-4739-AEF7-B17AB322FED6}" srcId="{B7AA0E6E-10FB-4B32-B0FF-2FC9F9286A93}" destId="{41504D44-F47F-4BE2-AD01-84665EA595CC}" srcOrd="0" destOrd="0" parTransId="{955B3E27-4D09-454D-B342-B854EF3A2DD1}" sibTransId="{971CAEEA-102B-4AFF-907B-1C335C097288}"/>
    <dgm:cxn modelId="{A05F3758-8AED-44AE-BE99-9B9DBACE8CAD}" srcId="{B7AA0E6E-10FB-4B32-B0FF-2FC9F9286A93}" destId="{52E7E3BB-4197-4147-86FD-64B6273D629F}" srcOrd="3" destOrd="0" parTransId="{9BDD5644-B7F5-40C8-9908-82711AE209F8}" sibTransId="{609DE792-86B0-4AD1-9D04-3BE06B19EA84}"/>
    <dgm:cxn modelId="{05D586AD-7F26-4D53-BD77-2A11A06D0822}" type="presOf" srcId="{B7AA0E6E-10FB-4B32-B0FF-2FC9F9286A93}" destId="{38D23B4E-24CF-46E7-B7FE-B743A8E1FEE0}" srcOrd="0" destOrd="0" presId="urn:microsoft.com/office/officeart/2018/2/layout/IconVerticalSolidList"/>
    <dgm:cxn modelId="{87E8FCC0-B68F-4A05-A0D8-34D8870E11C0}" type="presOf" srcId="{41504D44-F47F-4BE2-AD01-84665EA595CC}" destId="{F81DA421-9D68-4DF9-A93E-6310C1283A47}" srcOrd="0" destOrd="0" presId="urn:microsoft.com/office/officeart/2018/2/layout/IconVerticalSolidList"/>
    <dgm:cxn modelId="{6B5CD0E5-C23D-40CF-A236-E4C4BD3B06B3}" type="presOf" srcId="{DC298458-47F0-46D1-ACD5-68E55D25D7C0}" destId="{32229CEA-DCF0-408E-A617-CFBD9C01D226}" srcOrd="0" destOrd="0" presId="urn:microsoft.com/office/officeart/2018/2/layout/IconVerticalSolidList"/>
    <dgm:cxn modelId="{5372EA03-2FAB-46CC-8361-5FD9FB7F6299}" type="presParOf" srcId="{38D23B4E-24CF-46E7-B7FE-B743A8E1FEE0}" destId="{F18F53E6-014D-4633-A1B2-84FF94FFA11B}" srcOrd="0" destOrd="0" presId="urn:microsoft.com/office/officeart/2018/2/layout/IconVerticalSolidList"/>
    <dgm:cxn modelId="{D8CC0EA9-574D-4136-8DA1-BEAB79F4D639}" type="presParOf" srcId="{F18F53E6-014D-4633-A1B2-84FF94FFA11B}" destId="{02FA2561-1F45-42FA-9162-E139E0D9F6CE}" srcOrd="0" destOrd="0" presId="urn:microsoft.com/office/officeart/2018/2/layout/IconVerticalSolidList"/>
    <dgm:cxn modelId="{5F6C5348-196A-4F4F-9BFD-1D46243F64FE}" type="presParOf" srcId="{F18F53E6-014D-4633-A1B2-84FF94FFA11B}" destId="{2AA0729E-5CC5-418B-A7BC-F986DD721CF7}" srcOrd="1" destOrd="0" presId="urn:microsoft.com/office/officeart/2018/2/layout/IconVerticalSolidList"/>
    <dgm:cxn modelId="{04149C8C-0A8A-4AE9-8D22-17E5C61D13B0}" type="presParOf" srcId="{F18F53E6-014D-4633-A1B2-84FF94FFA11B}" destId="{2B7499BA-1138-4D94-B8D6-B9BB83EAA011}" srcOrd="2" destOrd="0" presId="urn:microsoft.com/office/officeart/2018/2/layout/IconVerticalSolidList"/>
    <dgm:cxn modelId="{C104E0F0-4E51-4ECE-B185-C41F231DC8E8}" type="presParOf" srcId="{F18F53E6-014D-4633-A1B2-84FF94FFA11B}" destId="{F81DA421-9D68-4DF9-A93E-6310C1283A47}" srcOrd="3" destOrd="0" presId="urn:microsoft.com/office/officeart/2018/2/layout/IconVerticalSolidList"/>
    <dgm:cxn modelId="{DDEEF7AD-DCFF-4D82-9D1F-A379F9BA59EA}" type="presParOf" srcId="{38D23B4E-24CF-46E7-B7FE-B743A8E1FEE0}" destId="{5D872B50-F38D-452E-84BC-EFE9FDF8D500}" srcOrd="1" destOrd="0" presId="urn:microsoft.com/office/officeart/2018/2/layout/IconVerticalSolidList"/>
    <dgm:cxn modelId="{3DCDB2B9-FD62-47D4-9467-A0D7030FCA2E}" type="presParOf" srcId="{38D23B4E-24CF-46E7-B7FE-B743A8E1FEE0}" destId="{A4F67AB2-5F27-4DD7-A1A7-D5BAAD673A61}" srcOrd="2" destOrd="0" presId="urn:microsoft.com/office/officeart/2018/2/layout/IconVerticalSolidList"/>
    <dgm:cxn modelId="{F3925572-9970-41FB-B123-A620C95DA3D5}" type="presParOf" srcId="{A4F67AB2-5F27-4DD7-A1A7-D5BAAD673A61}" destId="{17D3F819-A067-475D-9FDB-E3350699C4CD}" srcOrd="0" destOrd="0" presId="urn:microsoft.com/office/officeart/2018/2/layout/IconVerticalSolidList"/>
    <dgm:cxn modelId="{7D6BBBD8-99A7-4078-8299-7207B15FAE0F}" type="presParOf" srcId="{A4F67AB2-5F27-4DD7-A1A7-D5BAAD673A61}" destId="{6FF218B9-C7E4-4E4E-AF5B-FB061749EC6C}" srcOrd="1" destOrd="0" presId="urn:microsoft.com/office/officeart/2018/2/layout/IconVerticalSolidList"/>
    <dgm:cxn modelId="{FDC59D9F-1AA4-46E2-B405-B8D60A357E4E}" type="presParOf" srcId="{A4F67AB2-5F27-4DD7-A1A7-D5BAAD673A61}" destId="{AF540407-4729-4E8F-8D16-9590FD52239B}" srcOrd="2" destOrd="0" presId="urn:microsoft.com/office/officeart/2018/2/layout/IconVerticalSolidList"/>
    <dgm:cxn modelId="{B4F3612E-D871-4587-9EB0-30EC5EC4A5CE}" type="presParOf" srcId="{A4F67AB2-5F27-4DD7-A1A7-D5BAAD673A61}" destId="{F2F40F08-2DBF-47BC-8007-C816E6F78B34}" srcOrd="3" destOrd="0" presId="urn:microsoft.com/office/officeart/2018/2/layout/IconVerticalSolidList"/>
    <dgm:cxn modelId="{12D35741-0757-4F4E-A171-5CAB6130A0B9}" type="presParOf" srcId="{38D23B4E-24CF-46E7-B7FE-B743A8E1FEE0}" destId="{8479426B-F6D8-4E61-B4DF-C5567BB6E1BF}" srcOrd="3" destOrd="0" presId="urn:microsoft.com/office/officeart/2018/2/layout/IconVerticalSolidList"/>
    <dgm:cxn modelId="{7C70B9D9-5494-48D4-817F-6E26E1B89E6F}" type="presParOf" srcId="{38D23B4E-24CF-46E7-B7FE-B743A8E1FEE0}" destId="{183A4743-949F-4682-B2EF-7CF0DE898296}" srcOrd="4" destOrd="0" presId="urn:microsoft.com/office/officeart/2018/2/layout/IconVerticalSolidList"/>
    <dgm:cxn modelId="{890B09DB-CFB4-4CC2-8AEA-D705615F786C}" type="presParOf" srcId="{183A4743-949F-4682-B2EF-7CF0DE898296}" destId="{5A8E4C53-56FE-499D-9F5D-7510101458F3}" srcOrd="0" destOrd="0" presId="urn:microsoft.com/office/officeart/2018/2/layout/IconVerticalSolidList"/>
    <dgm:cxn modelId="{D88743DD-9E81-41E8-AF31-989CBE8EDF51}" type="presParOf" srcId="{183A4743-949F-4682-B2EF-7CF0DE898296}" destId="{230C527A-F6F1-4125-8209-A83AB1EB9E7F}" srcOrd="1" destOrd="0" presId="urn:microsoft.com/office/officeart/2018/2/layout/IconVerticalSolidList"/>
    <dgm:cxn modelId="{5ADE9527-E658-4AC0-AE28-6358A6BE6DB2}" type="presParOf" srcId="{183A4743-949F-4682-B2EF-7CF0DE898296}" destId="{65D1CDB2-2881-4068-ABE1-25C6A8E7F68C}" srcOrd="2" destOrd="0" presId="urn:microsoft.com/office/officeart/2018/2/layout/IconVerticalSolidList"/>
    <dgm:cxn modelId="{93F76179-0677-419C-9287-EBB2EB76EE42}" type="presParOf" srcId="{183A4743-949F-4682-B2EF-7CF0DE898296}" destId="{32229CEA-DCF0-408E-A617-CFBD9C01D226}" srcOrd="3" destOrd="0" presId="urn:microsoft.com/office/officeart/2018/2/layout/IconVerticalSolidList"/>
    <dgm:cxn modelId="{CD731ABC-1712-4054-8BAF-4A5B9E1F159D}" type="presParOf" srcId="{38D23B4E-24CF-46E7-B7FE-B743A8E1FEE0}" destId="{B000D03F-C285-4A47-B126-1344FB1A1B09}" srcOrd="5" destOrd="0" presId="urn:microsoft.com/office/officeart/2018/2/layout/IconVerticalSolidList"/>
    <dgm:cxn modelId="{35B12C9E-282B-4F4C-9F4A-F230F0A4E776}" type="presParOf" srcId="{38D23B4E-24CF-46E7-B7FE-B743A8E1FEE0}" destId="{FC9CB5F5-7AFE-4FA8-B695-8A147DAC8098}" srcOrd="6" destOrd="0" presId="urn:microsoft.com/office/officeart/2018/2/layout/IconVerticalSolidList"/>
    <dgm:cxn modelId="{8ABFFFEB-00F3-4013-BECA-58D85B3DE57C}" type="presParOf" srcId="{FC9CB5F5-7AFE-4FA8-B695-8A147DAC8098}" destId="{98A5B4B9-4B90-4384-AE05-90530D7D5DA0}" srcOrd="0" destOrd="0" presId="urn:microsoft.com/office/officeart/2018/2/layout/IconVerticalSolidList"/>
    <dgm:cxn modelId="{0C0016A8-A80B-47AC-BDC5-22F48BFF63B1}" type="presParOf" srcId="{FC9CB5F5-7AFE-4FA8-B695-8A147DAC8098}" destId="{A94CCD37-3CBF-422A-A02E-1F9396F6D4F5}" srcOrd="1" destOrd="0" presId="urn:microsoft.com/office/officeart/2018/2/layout/IconVerticalSolidList"/>
    <dgm:cxn modelId="{79DD5F03-7BD6-480F-9F6A-8E2E06268AAE}" type="presParOf" srcId="{FC9CB5F5-7AFE-4FA8-B695-8A147DAC8098}" destId="{203E492B-868A-44A5-BEEE-874BB3F75BB1}" srcOrd="2" destOrd="0" presId="urn:microsoft.com/office/officeart/2018/2/layout/IconVerticalSolidList"/>
    <dgm:cxn modelId="{02D8113A-096D-4005-BF72-7D455216FD30}" type="presParOf" srcId="{FC9CB5F5-7AFE-4FA8-B695-8A147DAC8098}" destId="{E0B8FE0A-1F04-4664-BF04-DA90EEBABA5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A2561-1F45-42FA-9162-E139E0D9F6CE}">
      <dsp:nvSpPr>
        <dsp:cNvPr id="0" name=""/>
        <dsp:cNvSpPr/>
      </dsp:nvSpPr>
      <dsp:spPr>
        <a:xfrm>
          <a:off x="0" y="2447"/>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A0729E-5CC5-418B-A7BC-F986DD721CF7}">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1DA421-9D68-4DF9-A93E-6310C1283A47}">
      <dsp:nvSpPr>
        <dsp:cNvPr id="0" name=""/>
        <dsp:cNvSpPr/>
      </dsp:nvSpPr>
      <dsp:spPr>
        <a:xfrm>
          <a:off x="1432649" y="2447"/>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nl-NL" sz="2200" kern="1200"/>
            <a:t>Groei van de suburbs</a:t>
          </a:r>
          <a:endParaRPr lang="en-US" sz="2200" kern="1200"/>
        </a:p>
      </dsp:txBody>
      <dsp:txXfrm>
        <a:off x="1432649" y="2447"/>
        <a:ext cx="5156041" cy="1240389"/>
      </dsp:txXfrm>
    </dsp:sp>
    <dsp:sp modelId="{17D3F819-A067-475D-9FDB-E3350699C4CD}">
      <dsp:nvSpPr>
        <dsp:cNvPr id="0" name=""/>
        <dsp:cNvSpPr/>
      </dsp:nvSpPr>
      <dsp:spPr>
        <a:xfrm>
          <a:off x="0" y="1552933"/>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F218B9-C7E4-4E4E-AF5B-FB061749EC6C}">
      <dsp:nvSpPr>
        <dsp:cNvPr id="0" name=""/>
        <dsp:cNvSpPr/>
      </dsp:nvSpPr>
      <dsp:spPr>
        <a:xfrm>
          <a:off x="375217" y="1832021"/>
          <a:ext cx="682214" cy="6822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F40F08-2DBF-47BC-8007-C816E6F78B34}">
      <dsp:nvSpPr>
        <dsp:cNvPr id="0" name=""/>
        <dsp:cNvSpPr/>
      </dsp:nvSpPr>
      <dsp:spPr>
        <a:xfrm>
          <a:off x="1432649" y="1552933"/>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nl-NL" sz="2200" kern="1200"/>
            <a:t>Stad weer in trek</a:t>
          </a:r>
          <a:endParaRPr lang="en-US" sz="2200" kern="1200"/>
        </a:p>
      </dsp:txBody>
      <dsp:txXfrm>
        <a:off x="1432649" y="1552933"/>
        <a:ext cx="5156041" cy="1240389"/>
      </dsp:txXfrm>
    </dsp:sp>
    <dsp:sp modelId="{5A8E4C53-56FE-499D-9F5D-7510101458F3}">
      <dsp:nvSpPr>
        <dsp:cNvPr id="0" name=""/>
        <dsp:cNvSpPr/>
      </dsp:nvSpPr>
      <dsp:spPr>
        <a:xfrm>
          <a:off x="0" y="3103420"/>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C527A-F6F1-4125-8209-A83AB1EB9E7F}">
      <dsp:nvSpPr>
        <dsp:cNvPr id="0" name=""/>
        <dsp:cNvSpPr/>
      </dsp:nvSpPr>
      <dsp:spPr>
        <a:xfrm>
          <a:off x="375217" y="3382507"/>
          <a:ext cx="682214" cy="6822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229CEA-DCF0-408E-A617-CFBD9C01D226}">
      <dsp:nvSpPr>
        <dsp:cNvPr id="0" name=""/>
        <dsp:cNvSpPr/>
      </dsp:nvSpPr>
      <dsp:spPr>
        <a:xfrm>
          <a:off x="1432649" y="3103420"/>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nl-NL" sz="2200" kern="1200"/>
            <a:t>Opgeknapte wijken</a:t>
          </a:r>
          <a:endParaRPr lang="en-US" sz="2200" kern="1200"/>
        </a:p>
      </dsp:txBody>
      <dsp:txXfrm>
        <a:off x="1432649" y="3103420"/>
        <a:ext cx="5156041" cy="1240389"/>
      </dsp:txXfrm>
    </dsp:sp>
    <dsp:sp modelId="{98A5B4B9-4B90-4384-AE05-90530D7D5DA0}">
      <dsp:nvSpPr>
        <dsp:cNvPr id="0" name=""/>
        <dsp:cNvSpPr/>
      </dsp:nvSpPr>
      <dsp:spPr>
        <a:xfrm>
          <a:off x="0" y="4653906"/>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CCD37-3CBF-422A-A02E-1F9396F6D4F5}">
      <dsp:nvSpPr>
        <dsp:cNvPr id="0" name=""/>
        <dsp:cNvSpPr/>
      </dsp:nvSpPr>
      <dsp:spPr>
        <a:xfrm>
          <a:off x="375217" y="4932994"/>
          <a:ext cx="682214" cy="6822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B8FE0A-1F04-4664-BF04-DA90EEBABA53}">
      <dsp:nvSpPr>
        <dsp:cNvPr id="0" name=""/>
        <dsp:cNvSpPr/>
      </dsp:nvSpPr>
      <dsp:spPr>
        <a:xfrm>
          <a:off x="1432649" y="4653906"/>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nl-NL" sz="2200" kern="1200"/>
            <a:t>Zelfcheck</a:t>
          </a:r>
          <a:endParaRPr lang="en-US" sz="2200" kern="1200"/>
        </a:p>
      </dsp:txBody>
      <dsp:txXfrm>
        <a:off x="1432649" y="4653906"/>
        <a:ext cx="5156041" cy="12403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38951-A715-4DA4-A686-1AE9095D3E6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E697F83-5A8E-4D1F-8DE8-5620C474D8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8E763B4-B929-4306-ADFE-005913D1FB37}"/>
              </a:ext>
            </a:extLst>
          </p:cNvPr>
          <p:cNvSpPr>
            <a:spLocks noGrp="1"/>
          </p:cNvSpPr>
          <p:nvPr>
            <p:ph type="dt" sz="half" idx="10"/>
          </p:nvPr>
        </p:nvSpPr>
        <p:spPr/>
        <p:txBody>
          <a:bodyPr/>
          <a:lstStyle/>
          <a:p>
            <a:fld id="{C83334C3-DDFD-4BDB-8721-CB626B32C6C6}" type="datetimeFigureOut">
              <a:rPr lang="nl-NL" smtClean="0"/>
              <a:t>17-6-2020</a:t>
            </a:fld>
            <a:endParaRPr lang="nl-NL"/>
          </a:p>
        </p:txBody>
      </p:sp>
      <p:sp>
        <p:nvSpPr>
          <p:cNvPr id="5" name="Tijdelijke aanduiding voor voettekst 4">
            <a:extLst>
              <a:ext uri="{FF2B5EF4-FFF2-40B4-BE49-F238E27FC236}">
                <a16:creationId xmlns:a16="http://schemas.microsoft.com/office/drawing/2014/main" id="{310340EB-DFAB-4E1C-9ED3-262498CB5AF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9D5E76-53A6-466B-A499-4B49A58450CD}"/>
              </a:ext>
            </a:extLst>
          </p:cNvPr>
          <p:cNvSpPr>
            <a:spLocks noGrp="1"/>
          </p:cNvSpPr>
          <p:nvPr>
            <p:ph type="sldNum" sz="quarter" idx="12"/>
          </p:nvPr>
        </p:nvSpPr>
        <p:spPr/>
        <p:txBody>
          <a:bodyPr/>
          <a:lstStyle/>
          <a:p>
            <a:fld id="{66E1831F-A433-4C2B-868A-FF34AD0883D7}" type="slidenum">
              <a:rPr lang="nl-NL" smtClean="0"/>
              <a:t>‹nr.›</a:t>
            </a:fld>
            <a:endParaRPr lang="nl-NL"/>
          </a:p>
        </p:txBody>
      </p:sp>
    </p:spTree>
    <p:extLst>
      <p:ext uri="{BB962C8B-B14F-4D97-AF65-F5344CB8AC3E}">
        <p14:creationId xmlns:p14="http://schemas.microsoft.com/office/powerpoint/2010/main" val="86620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968F7C-5DAA-48E1-9204-3EC85377913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45D9C57-74B7-43B2-8DA4-1692C27F82D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3B4C70D-20C0-4550-ACA7-B7ADFF4E922B}"/>
              </a:ext>
            </a:extLst>
          </p:cNvPr>
          <p:cNvSpPr>
            <a:spLocks noGrp="1"/>
          </p:cNvSpPr>
          <p:nvPr>
            <p:ph type="dt" sz="half" idx="10"/>
          </p:nvPr>
        </p:nvSpPr>
        <p:spPr/>
        <p:txBody>
          <a:bodyPr/>
          <a:lstStyle/>
          <a:p>
            <a:fld id="{C83334C3-DDFD-4BDB-8721-CB626B32C6C6}" type="datetimeFigureOut">
              <a:rPr lang="nl-NL" smtClean="0"/>
              <a:t>17-6-2020</a:t>
            </a:fld>
            <a:endParaRPr lang="nl-NL"/>
          </a:p>
        </p:txBody>
      </p:sp>
      <p:sp>
        <p:nvSpPr>
          <p:cNvPr id="5" name="Tijdelijke aanduiding voor voettekst 4">
            <a:extLst>
              <a:ext uri="{FF2B5EF4-FFF2-40B4-BE49-F238E27FC236}">
                <a16:creationId xmlns:a16="http://schemas.microsoft.com/office/drawing/2014/main" id="{41DFD273-E100-4AA0-AE19-57F0024969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DB9F31-9918-4645-8AFC-99A118D63D40}"/>
              </a:ext>
            </a:extLst>
          </p:cNvPr>
          <p:cNvSpPr>
            <a:spLocks noGrp="1"/>
          </p:cNvSpPr>
          <p:nvPr>
            <p:ph type="sldNum" sz="quarter" idx="12"/>
          </p:nvPr>
        </p:nvSpPr>
        <p:spPr/>
        <p:txBody>
          <a:bodyPr/>
          <a:lstStyle/>
          <a:p>
            <a:fld id="{66E1831F-A433-4C2B-868A-FF34AD0883D7}" type="slidenum">
              <a:rPr lang="nl-NL" smtClean="0"/>
              <a:t>‹nr.›</a:t>
            </a:fld>
            <a:endParaRPr lang="nl-NL"/>
          </a:p>
        </p:txBody>
      </p:sp>
    </p:spTree>
    <p:extLst>
      <p:ext uri="{BB962C8B-B14F-4D97-AF65-F5344CB8AC3E}">
        <p14:creationId xmlns:p14="http://schemas.microsoft.com/office/powerpoint/2010/main" val="250704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A536650-9FE8-45FF-B54B-7B5DB2AFD36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18A05F5-0E2C-46A0-9976-0FF43308C94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95766F3-2419-4EFD-B13D-DE8B48D3C696}"/>
              </a:ext>
            </a:extLst>
          </p:cNvPr>
          <p:cNvSpPr>
            <a:spLocks noGrp="1"/>
          </p:cNvSpPr>
          <p:nvPr>
            <p:ph type="dt" sz="half" idx="10"/>
          </p:nvPr>
        </p:nvSpPr>
        <p:spPr/>
        <p:txBody>
          <a:bodyPr/>
          <a:lstStyle/>
          <a:p>
            <a:fld id="{C83334C3-DDFD-4BDB-8721-CB626B32C6C6}" type="datetimeFigureOut">
              <a:rPr lang="nl-NL" smtClean="0"/>
              <a:t>17-6-2020</a:t>
            </a:fld>
            <a:endParaRPr lang="nl-NL"/>
          </a:p>
        </p:txBody>
      </p:sp>
      <p:sp>
        <p:nvSpPr>
          <p:cNvPr id="5" name="Tijdelijke aanduiding voor voettekst 4">
            <a:extLst>
              <a:ext uri="{FF2B5EF4-FFF2-40B4-BE49-F238E27FC236}">
                <a16:creationId xmlns:a16="http://schemas.microsoft.com/office/drawing/2014/main" id="{D740A430-2522-47BE-9D2A-DCB4758A8A0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29AA94F-2361-4143-84BF-27ED3DFE5D3D}"/>
              </a:ext>
            </a:extLst>
          </p:cNvPr>
          <p:cNvSpPr>
            <a:spLocks noGrp="1"/>
          </p:cNvSpPr>
          <p:nvPr>
            <p:ph type="sldNum" sz="quarter" idx="12"/>
          </p:nvPr>
        </p:nvSpPr>
        <p:spPr/>
        <p:txBody>
          <a:bodyPr/>
          <a:lstStyle/>
          <a:p>
            <a:fld id="{66E1831F-A433-4C2B-868A-FF34AD0883D7}" type="slidenum">
              <a:rPr lang="nl-NL" smtClean="0"/>
              <a:t>‹nr.›</a:t>
            </a:fld>
            <a:endParaRPr lang="nl-NL"/>
          </a:p>
        </p:txBody>
      </p:sp>
    </p:spTree>
    <p:extLst>
      <p:ext uri="{BB962C8B-B14F-4D97-AF65-F5344CB8AC3E}">
        <p14:creationId xmlns:p14="http://schemas.microsoft.com/office/powerpoint/2010/main" val="242363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64B53-2CE2-4764-8E69-1A9829E715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9680D0-A6D1-4C5A-BF95-64BE3DD3E99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A61474-0697-4D72-90CC-43C5916AD9FF}"/>
              </a:ext>
            </a:extLst>
          </p:cNvPr>
          <p:cNvSpPr>
            <a:spLocks noGrp="1"/>
          </p:cNvSpPr>
          <p:nvPr>
            <p:ph type="dt" sz="half" idx="10"/>
          </p:nvPr>
        </p:nvSpPr>
        <p:spPr/>
        <p:txBody>
          <a:bodyPr/>
          <a:lstStyle/>
          <a:p>
            <a:fld id="{C83334C3-DDFD-4BDB-8721-CB626B32C6C6}" type="datetimeFigureOut">
              <a:rPr lang="nl-NL" smtClean="0"/>
              <a:t>17-6-2020</a:t>
            </a:fld>
            <a:endParaRPr lang="nl-NL"/>
          </a:p>
        </p:txBody>
      </p:sp>
      <p:sp>
        <p:nvSpPr>
          <p:cNvPr id="5" name="Tijdelijke aanduiding voor voettekst 4">
            <a:extLst>
              <a:ext uri="{FF2B5EF4-FFF2-40B4-BE49-F238E27FC236}">
                <a16:creationId xmlns:a16="http://schemas.microsoft.com/office/drawing/2014/main" id="{6DC605A5-813E-409F-AC58-FDDBE1730B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702608F-37EA-4134-8371-4E0A7BF99DA8}"/>
              </a:ext>
            </a:extLst>
          </p:cNvPr>
          <p:cNvSpPr>
            <a:spLocks noGrp="1"/>
          </p:cNvSpPr>
          <p:nvPr>
            <p:ph type="sldNum" sz="quarter" idx="12"/>
          </p:nvPr>
        </p:nvSpPr>
        <p:spPr/>
        <p:txBody>
          <a:bodyPr/>
          <a:lstStyle/>
          <a:p>
            <a:fld id="{66E1831F-A433-4C2B-868A-FF34AD0883D7}" type="slidenum">
              <a:rPr lang="nl-NL" smtClean="0"/>
              <a:t>‹nr.›</a:t>
            </a:fld>
            <a:endParaRPr lang="nl-NL"/>
          </a:p>
        </p:txBody>
      </p:sp>
    </p:spTree>
    <p:extLst>
      <p:ext uri="{BB962C8B-B14F-4D97-AF65-F5344CB8AC3E}">
        <p14:creationId xmlns:p14="http://schemas.microsoft.com/office/powerpoint/2010/main" val="408462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45665-349A-4BE3-95D7-500423E7B9B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7F66AA1-AFE5-41CE-B6A6-ABC141ECFE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166E4FE-A0CC-41B4-8A6B-139D89D564AD}"/>
              </a:ext>
            </a:extLst>
          </p:cNvPr>
          <p:cNvSpPr>
            <a:spLocks noGrp="1"/>
          </p:cNvSpPr>
          <p:nvPr>
            <p:ph type="dt" sz="half" idx="10"/>
          </p:nvPr>
        </p:nvSpPr>
        <p:spPr/>
        <p:txBody>
          <a:bodyPr/>
          <a:lstStyle/>
          <a:p>
            <a:fld id="{C83334C3-DDFD-4BDB-8721-CB626B32C6C6}" type="datetimeFigureOut">
              <a:rPr lang="nl-NL" smtClean="0"/>
              <a:t>17-6-2020</a:t>
            </a:fld>
            <a:endParaRPr lang="nl-NL"/>
          </a:p>
        </p:txBody>
      </p:sp>
      <p:sp>
        <p:nvSpPr>
          <p:cNvPr id="5" name="Tijdelijke aanduiding voor voettekst 4">
            <a:extLst>
              <a:ext uri="{FF2B5EF4-FFF2-40B4-BE49-F238E27FC236}">
                <a16:creationId xmlns:a16="http://schemas.microsoft.com/office/drawing/2014/main" id="{6438FF5B-EEAA-4995-8C71-011689CDAE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7B4C92-BD64-4DD7-A618-A227C29CD75A}"/>
              </a:ext>
            </a:extLst>
          </p:cNvPr>
          <p:cNvSpPr>
            <a:spLocks noGrp="1"/>
          </p:cNvSpPr>
          <p:nvPr>
            <p:ph type="sldNum" sz="quarter" idx="12"/>
          </p:nvPr>
        </p:nvSpPr>
        <p:spPr/>
        <p:txBody>
          <a:bodyPr/>
          <a:lstStyle/>
          <a:p>
            <a:fld id="{66E1831F-A433-4C2B-868A-FF34AD0883D7}" type="slidenum">
              <a:rPr lang="nl-NL" smtClean="0"/>
              <a:t>‹nr.›</a:t>
            </a:fld>
            <a:endParaRPr lang="nl-NL"/>
          </a:p>
        </p:txBody>
      </p:sp>
    </p:spTree>
    <p:extLst>
      <p:ext uri="{BB962C8B-B14F-4D97-AF65-F5344CB8AC3E}">
        <p14:creationId xmlns:p14="http://schemas.microsoft.com/office/powerpoint/2010/main" val="162630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1E182-1578-465F-A250-F484A185761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8A80D35-97DD-439C-8151-2254F6D429E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9516798-3442-4731-9FE7-5D06CCAC15E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8103974-151B-41DB-B827-7CE9140D5094}"/>
              </a:ext>
            </a:extLst>
          </p:cNvPr>
          <p:cNvSpPr>
            <a:spLocks noGrp="1"/>
          </p:cNvSpPr>
          <p:nvPr>
            <p:ph type="dt" sz="half" idx="10"/>
          </p:nvPr>
        </p:nvSpPr>
        <p:spPr/>
        <p:txBody>
          <a:bodyPr/>
          <a:lstStyle/>
          <a:p>
            <a:fld id="{C83334C3-DDFD-4BDB-8721-CB626B32C6C6}" type="datetimeFigureOut">
              <a:rPr lang="nl-NL" smtClean="0"/>
              <a:t>17-6-2020</a:t>
            </a:fld>
            <a:endParaRPr lang="nl-NL"/>
          </a:p>
        </p:txBody>
      </p:sp>
      <p:sp>
        <p:nvSpPr>
          <p:cNvPr id="6" name="Tijdelijke aanduiding voor voettekst 5">
            <a:extLst>
              <a:ext uri="{FF2B5EF4-FFF2-40B4-BE49-F238E27FC236}">
                <a16:creationId xmlns:a16="http://schemas.microsoft.com/office/drawing/2014/main" id="{9223E370-0CA3-488F-B268-2B94249E44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0FE6BBB-918D-4EB3-A096-5B9BAD911BDC}"/>
              </a:ext>
            </a:extLst>
          </p:cNvPr>
          <p:cNvSpPr>
            <a:spLocks noGrp="1"/>
          </p:cNvSpPr>
          <p:nvPr>
            <p:ph type="sldNum" sz="quarter" idx="12"/>
          </p:nvPr>
        </p:nvSpPr>
        <p:spPr/>
        <p:txBody>
          <a:bodyPr/>
          <a:lstStyle/>
          <a:p>
            <a:fld id="{66E1831F-A433-4C2B-868A-FF34AD0883D7}" type="slidenum">
              <a:rPr lang="nl-NL" smtClean="0"/>
              <a:t>‹nr.›</a:t>
            </a:fld>
            <a:endParaRPr lang="nl-NL"/>
          </a:p>
        </p:txBody>
      </p:sp>
    </p:spTree>
    <p:extLst>
      <p:ext uri="{BB962C8B-B14F-4D97-AF65-F5344CB8AC3E}">
        <p14:creationId xmlns:p14="http://schemas.microsoft.com/office/powerpoint/2010/main" val="65509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71A56-98CB-4DBC-9536-F9A325CA40D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1D8B21C-3459-43FA-B474-60FADFDD85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E55860B-996C-43D2-8BEA-29739CE35D1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109AA4D-462F-4628-8360-E37ACD0ACE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2C02EED-891E-4031-8339-20228FC14BD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8DADAB8-4B29-482D-8583-AF00103A31DD}"/>
              </a:ext>
            </a:extLst>
          </p:cNvPr>
          <p:cNvSpPr>
            <a:spLocks noGrp="1"/>
          </p:cNvSpPr>
          <p:nvPr>
            <p:ph type="dt" sz="half" idx="10"/>
          </p:nvPr>
        </p:nvSpPr>
        <p:spPr/>
        <p:txBody>
          <a:bodyPr/>
          <a:lstStyle/>
          <a:p>
            <a:fld id="{C83334C3-DDFD-4BDB-8721-CB626B32C6C6}" type="datetimeFigureOut">
              <a:rPr lang="nl-NL" smtClean="0"/>
              <a:t>17-6-2020</a:t>
            </a:fld>
            <a:endParaRPr lang="nl-NL"/>
          </a:p>
        </p:txBody>
      </p:sp>
      <p:sp>
        <p:nvSpPr>
          <p:cNvPr id="8" name="Tijdelijke aanduiding voor voettekst 7">
            <a:extLst>
              <a:ext uri="{FF2B5EF4-FFF2-40B4-BE49-F238E27FC236}">
                <a16:creationId xmlns:a16="http://schemas.microsoft.com/office/drawing/2014/main" id="{8B59E7D9-7859-4DEC-9B68-4B2B0B98284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05AA9DF-D6A6-49A9-B413-2CEB71CA87B8}"/>
              </a:ext>
            </a:extLst>
          </p:cNvPr>
          <p:cNvSpPr>
            <a:spLocks noGrp="1"/>
          </p:cNvSpPr>
          <p:nvPr>
            <p:ph type="sldNum" sz="quarter" idx="12"/>
          </p:nvPr>
        </p:nvSpPr>
        <p:spPr/>
        <p:txBody>
          <a:bodyPr/>
          <a:lstStyle/>
          <a:p>
            <a:fld id="{66E1831F-A433-4C2B-868A-FF34AD0883D7}" type="slidenum">
              <a:rPr lang="nl-NL" smtClean="0"/>
              <a:t>‹nr.›</a:t>
            </a:fld>
            <a:endParaRPr lang="nl-NL"/>
          </a:p>
        </p:txBody>
      </p:sp>
    </p:spTree>
    <p:extLst>
      <p:ext uri="{BB962C8B-B14F-4D97-AF65-F5344CB8AC3E}">
        <p14:creationId xmlns:p14="http://schemas.microsoft.com/office/powerpoint/2010/main" val="205159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5D81C-BEE0-4F3A-9F3F-8768474F204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2C71838-62C7-498C-A157-4B23A763A01B}"/>
              </a:ext>
            </a:extLst>
          </p:cNvPr>
          <p:cNvSpPr>
            <a:spLocks noGrp="1"/>
          </p:cNvSpPr>
          <p:nvPr>
            <p:ph type="dt" sz="half" idx="10"/>
          </p:nvPr>
        </p:nvSpPr>
        <p:spPr/>
        <p:txBody>
          <a:bodyPr/>
          <a:lstStyle/>
          <a:p>
            <a:fld id="{C83334C3-DDFD-4BDB-8721-CB626B32C6C6}" type="datetimeFigureOut">
              <a:rPr lang="nl-NL" smtClean="0"/>
              <a:t>17-6-2020</a:t>
            </a:fld>
            <a:endParaRPr lang="nl-NL"/>
          </a:p>
        </p:txBody>
      </p:sp>
      <p:sp>
        <p:nvSpPr>
          <p:cNvPr id="4" name="Tijdelijke aanduiding voor voettekst 3">
            <a:extLst>
              <a:ext uri="{FF2B5EF4-FFF2-40B4-BE49-F238E27FC236}">
                <a16:creationId xmlns:a16="http://schemas.microsoft.com/office/drawing/2014/main" id="{3E516637-216D-4D42-8F7D-912499A91A1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1FECCE2-927F-487C-A68C-23B6C24B7F44}"/>
              </a:ext>
            </a:extLst>
          </p:cNvPr>
          <p:cNvSpPr>
            <a:spLocks noGrp="1"/>
          </p:cNvSpPr>
          <p:nvPr>
            <p:ph type="sldNum" sz="quarter" idx="12"/>
          </p:nvPr>
        </p:nvSpPr>
        <p:spPr/>
        <p:txBody>
          <a:bodyPr/>
          <a:lstStyle/>
          <a:p>
            <a:fld id="{66E1831F-A433-4C2B-868A-FF34AD0883D7}" type="slidenum">
              <a:rPr lang="nl-NL" smtClean="0"/>
              <a:t>‹nr.›</a:t>
            </a:fld>
            <a:endParaRPr lang="nl-NL"/>
          </a:p>
        </p:txBody>
      </p:sp>
    </p:spTree>
    <p:extLst>
      <p:ext uri="{BB962C8B-B14F-4D97-AF65-F5344CB8AC3E}">
        <p14:creationId xmlns:p14="http://schemas.microsoft.com/office/powerpoint/2010/main" val="24994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614B6EA-4D4D-4EE1-912D-00AB1E7B843B}"/>
              </a:ext>
            </a:extLst>
          </p:cNvPr>
          <p:cNvSpPr>
            <a:spLocks noGrp="1"/>
          </p:cNvSpPr>
          <p:nvPr>
            <p:ph type="dt" sz="half" idx="10"/>
          </p:nvPr>
        </p:nvSpPr>
        <p:spPr/>
        <p:txBody>
          <a:bodyPr/>
          <a:lstStyle/>
          <a:p>
            <a:fld id="{C83334C3-DDFD-4BDB-8721-CB626B32C6C6}" type="datetimeFigureOut">
              <a:rPr lang="nl-NL" smtClean="0"/>
              <a:t>17-6-2020</a:t>
            </a:fld>
            <a:endParaRPr lang="nl-NL"/>
          </a:p>
        </p:txBody>
      </p:sp>
      <p:sp>
        <p:nvSpPr>
          <p:cNvPr id="3" name="Tijdelijke aanduiding voor voettekst 2">
            <a:extLst>
              <a:ext uri="{FF2B5EF4-FFF2-40B4-BE49-F238E27FC236}">
                <a16:creationId xmlns:a16="http://schemas.microsoft.com/office/drawing/2014/main" id="{15A900E8-2936-4921-B089-A0DC5062F9E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DF3521C-DF93-4F3C-8AD0-8FB02AB0F7F7}"/>
              </a:ext>
            </a:extLst>
          </p:cNvPr>
          <p:cNvSpPr>
            <a:spLocks noGrp="1"/>
          </p:cNvSpPr>
          <p:nvPr>
            <p:ph type="sldNum" sz="quarter" idx="12"/>
          </p:nvPr>
        </p:nvSpPr>
        <p:spPr/>
        <p:txBody>
          <a:bodyPr/>
          <a:lstStyle/>
          <a:p>
            <a:fld id="{66E1831F-A433-4C2B-868A-FF34AD0883D7}" type="slidenum">
              <a:rPr lang="nl-NL" smtClean="0"/>
              <a:t>‹nr.›</a:t>
            </a:fld>
            <a:endParaRPr lang="nl-NL"/>
          </a:p>
        </p:txBody>
      </p:sp>
    </p:spTree>
    <p:extLst>
      <p:ext uri="{BB962C8B-B14F-4D97-AF65-F5344CB8AC3E}">
        <p14:creationId xmlns:p14="http://schemas.microsoft.com/office/powerpoint/2010/main" val="348781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C8923-F121-4511-AB17-4357BDDA36D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733008A-119F-4F5E-8E95-5095886420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21EF1A2-EA3A-4270-A331-1B5450EAC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59C7D06-7475-4803-835F-1543C106A4F9}"/>
              </a:ext>
            </a:extLst>
          </p:cNvPr>
          <p:cNvSpPr>
            <a:spLocks noGrp="1"/>
          </p:cNvSpPr>
          <p:nvPr>
            <p:ph type="dt" sz="half" idx="10"/>
          </p:nvPr>
        </p:nvSpPr>
        <p:spPr/>
        <p:txBody>
          <a:bodyPr/>
          <a:lstStyle/>
          <a:p>
            <a:fld id="{C83334C3-DDFD-4BDB-8721-CB626B32C6C6}" type="datetimeFigureOut">
              <a:rPr lang="nl-NL" smtClean="0"/>
              <a:t>17-6-2020</a:t>
            </a:fld>
            <a:endParaRPr lang="nl-NL"/>
          </a:p>
        </p:txBody>
      </p:sp>
      <p:sp>
        <p:nvSpPr>
          <p:cNvPr id="6" name="Tijdelijke aanduiding voor voettekst 5">
            <a:extLst>
              <a:ext uri="{FF2B5EF4-FFF2-40B4-BE49-F238E27FC236}">
                <a16:creationId xmlns:a16="http://schemas.microsoft.com/office/drawing/2014/main" id="{346235B8-9BAD-492F-8AD8-B55B3509CCF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E84685B-033F-4BB6-987A-49A2FE413D18}"/>
              </a:ext>
            </a:extLst>
          </p:cNvPr>
          <p:cNvSpPr>
            <a:spLocks noGrp="1"/>
          </p:cNvSpPr>
          <p:nvPr>
            <p:ph type="sldNum" sz="quarter" idx="12"/>
          </p:nvPr>
        </p:nvSpPr>
        <p:spPr/>
        <p:txBody>
          <a:bodyPr/>
          <a:lstStyle/>
          <a:p>
            <a:fld id="{66E1831F-A433-4C2B-868A-FF34AD0883D7}" type="slidenum">
              <a:rPr lang="nl-NL" smtClean="0"/>
              <a:t>‹nr.›</a:t>
            </a:fld>
            <a:endParaRPr lang="nl-NL"/>
          </a:p>
        </p:txBody>
      </p:sp>
    </p:spTree>
    <p:extLst>
      <p:ext uri="{BB962C8B-B14F-4D97-AF65-F5344CB8AC3E}">
        <p14:creationId xmlns:p14="http://schemas.microsoft.com/office/powerpoint/2010/main" val="126936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830102-F699-4A1B-8181-47428DE6603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2FFB2B4-905C-4BBD-8E04-DAB6CB0903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69D580B-4B92-4E05-BD47-3526B88669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AE432DA-FAEA-43F0-8532-46F8BA011189}"/>
              </a:ext>
            </a:extLst>
          </p:cNvPr>
          <p:cNvSpPr>
            <a:spLocks noGrp="1"/>
          </p:cNvSpPr>
          <p:nvPr>
            <p:ph type="dt" sz="half" idx="10"/>
          </p:nvPr>
        </p:nvSpPr>
        <p:spPr/>
        <p:txBody>
          <a:bodyPr/>
          <a:lstStyle/>
          <a:p>
            <a:fld id="{C83334C3-DDFD-4BDB-8721-CB626B32C6C6}" type="datetimeFigureOut">
              <a:rPr lang="nl-NL" smtClean="0"/>
              <a:t>17-6-2020</a:t>
            </a:fld>
            <a:endParaRPr lang="nl-NL"/>
          </a:p>
        </p:txBody>
      </p:sp>
      <p:sp>
        <p:nvSpPr>
          <p:cNvPr id="6" name="Tijdelijke aanduiding voor voettekst 5">
            <a:extLst>
              <a:ext uri="{FF2B5EF4-FFF2-40B4-BE49-F238E27FC236}">
                <a16:creationId xmlns:a16="http://schemas.microsoft.com/office/drawing/2014/main" id="{726AA91E-4609-4681-99F0-FED9397CF73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6421E45-E01F-4EF9-8562-03EBEC1C8DEF}"/>
              </a:ext>
            </a:extLst>
          </p:cNvPr>
          <p:cNvSpPr>
            <a:spLocks noGrp="1"/>
          </p:cNvSpPr>
          <p:nvPr>
            <p:ph type="sldNum" sz="quarter" idx="12"/>
          </p:nvPr>
        </p:nvSpPr>
        <p:spPr/>
        <p:txBody>
          <a:bodyPr/>
          <a:lstStyle/>
          <a:p>
            <a:fld id="{66E1831F-A433-4C2B-868A-FF34AD0883D7}" type="slidenum">
              <a:rPr lang="nl-NL" smtClean="0"/>
              <a:t>‹nr.›</a:t>
            </a:fld>
            <a:endParaRPr lang="nl-NL"/>
          </a:p>
        </p:txBody>
      </p:sp>
    </p:spTree>
    <p:extLst>
      <p:ext uri="{BB962C8B-B14F-4D97-AF65-F5344CB8AC3E}">
        <p14:creationId xmlns:p14="http://schemas.microsoft.com/office/powerpoint/2010/main" val="211018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F15734C-6316-4EE7-BF4B-14EF36773F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ED86ACD-134F-4A16-967F-EA8FC00E9E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DBE5B4-85F1-47AD-872D-C64ABDC05F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334C3-DDFD-4BDB-8721-CB626B32C6C6}" type="datetimeFigureOut">
              <a:rPr lang="nl-NL" smtClean="0"/>
              <a:t>17-6-2020</a:t>
            </a:fld>
            <a:endParaRPr lang="nl-NL"/>
          </a:p>
        </p:txBody>
      </p:sp>
      <p:sp>
        <p:nvSpPr>
          <p:cNvPr id="5" name="Tijdelijke aanduiding voor voettekst 4">
            <a:extLst>
              <a:ext uri="{FF2B5EF4-FFF2-40B4-BE49-F238E27FC236}">
                <a16:creationId xmlns:a16="http://schemas.microsoft.com/office/drawing/2014/main" id="{991BC4B4-7D91-467C-B74B-2F2613375B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3770847-97DE-4800-B17D-96D4F75886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1831F-A433-4C2B-868A-FF34AD0883D7}" type="slidenum">
              <a:rPr lang="nl-NL" smtClean="0"/>
              <a:t>‹nr.›</a:t>
            </a:fld>
            <a:endParaRPr lang="nl-NL"/>
          </a:p>
        </p:txBody>
      </p:sp>
    </p:spTree>
    <p:extLst>
      <p:ext uri="{BB962C8B-B14F-4D97-AF65-F5344CB8AC3E}">
        <p14:creationId xmlns:p14="http://schemas.microsoft.com/office/powerpoint/2010/main" val="2420562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C1058F5A-F931-431E-A3A3-0F79B9C7DA55}"/>
              </a:ext>
            </a:extLst>
          </p:cNvPr>
          <p:cNvPicPr>
            <a:picLocks noChangeAspect="1"/>
          </p:cNvPicPr>
          <p:nvPr/>
        </p:nvPicPr>
        <p:blipFill rotWithShape="1">
          <a:blip r:embed="rId2"/>
          <a:srcRect l="2079" t="9091" r="7012"/>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8993DCF-AAFF-4286-B026-FFF829CDD918}"/>
              </a:ext>
            </a:extLst>
          </p:cNvPr>
          <p:cNvSpPr>
            <a:spLocks noGrp="1"/>
          </p:cNvSpPr>
          <p:nvPr>
            <p:ph type="ctrTitle"/>
          </p:nvPr>
        </p:nvSpPr>
        <p:spPr>
          <a:xfrm>
            <a:off x="404553" y="3091928"/>
            <a:ext cx="9078562" cy="2387600"/>
          </a:xfrm>
        </p:spPr>
        <p:txBody>
          <a:bodyPr>
            <a:normAutofit/>
          </a:bodyPr>
          <a:lstStyle/>
          <a:p>
            <a:pPr algn="l"/>
            <a:r>
              <a:rPr lang="nl-NL" sz="6600"/>
              <a:t>De Amerikaanse stad Par.2</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A785323F-B0A5-49F5-B591-77435943FD5C}"/>
              </a:ext>
            </a:extLst>
          </p:cNvPr>
          <p:cNvSpPr>
            <a:spLocks noGrp="1"/>
          </p:cNvSpPr>
          <p:nvPr>
            <p:ph type="subTitle" idx="1"/>
          </p:nvPr>
        </p:nvSpPr>
        <p:spPr>
          <a:xfrm>
            <a:off x="404553" y="5624945"/>
            <a:ext cx="9078562" cy="592975"/>
          </a:xfrm>
        </p:spPr>
        <p:txBody>
          <a:bodyPr anchor="ctr">
            <a:normAutofit/>
          </a:bodyPr>
          <a:lstStyle/>
          <a:p>
            <a:pPr algn="l"/>
            <a:r>
              <a:rPr lang="nl-NL" dirty="0"/>
              <a:t>Extra uitleg</a:t>
            </a:r>
            <a:endParaRPr lang="nl-NL"/>
          </a:p>
        </p:txBody>
      </p:sp>
    </p:spTree>
    <p:extLst>
      <p:ext uri="{BB962C8B-B14F-4D97-AF65-F5344CB8AC3E}">
        <p14:creationId xmlns:p14="http://schemas.microsoft.com/office/powerpoint/2010/main" val="30999964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B78A4A-9E31-47D5-AA87-622A628B584E}"/>
              </a:ext>
            </a:extLst>
          </p:cNvPr>
          <p:cNvSpPr>
            <a:spLocks noGrp="1"/>
          </p:cNvSpPr>
          <p:nvPr>
            <p:ph type="title"/>
          </p:nvPr>
        </p:nvSpPr>
        <p:spPr>
          <a:xfrm>
            <a:off x="594360" y="637125"/>
            <a:ext cx="3802276" cy="5256371"/>
          </a:xfrm>
        </p:spPr>
        <p:txBody>
          <a:bodyPr>
            <a:normAutofit/>
          </a:bodyPr>
          <a:lstStyle/>
          <a:p>
            <a:r>
              <a:rPr lang="nl-NL" sz="4800"/>
              <a:t>Inhoud</a:t>
            </a:r>
          </a:p>
        </p:txBody>
      </p:sp>
      <p:graphicFrame>
        <p:nvGraphicFramePr>
          <p:cNvPr id="5" name="Tijdelijke aanduiding voor inhoud 2">
            <a:extLst>
              <a:ext uri="{FF2B5EF4-FFF2-40B4-BE49-F238E27FC236}">
                <a16:creationId xmlns:a16="http://schemas.microsoft.com/office/drawing/2014/main" id="{4B09EDF2-02EE-4E90-9D9E-7A31E61D5306}"/>
              </a:ext>
            </a:extLst>
          </p:cNvPr>
          <p:cNvGraphicFramePr>
            <a:graphicFrameLocks noGrp="1"/>
          </p:cNvGraphicFramePr>
          <p:nvPr>
            <p:ph idx="1"/>
            <p:extLst>
              <p:ext uri="{D42A27DB-BD31-4B8C-83A1-F6EECF244321}">
                <p14:modId xmlns:p14="http://schemas.microsoft.com/office/powerpoint/2010/main" val="1193725812"/>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03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D252C926-7F40-4719-A865-73DDC31AF035}"/>
              </a:ext>
            </a:extLst>
          </p:cNvPr>
          <p:cNvPicPr>
            <a:picLocks noChangeAspect="1"/>
          </p:cNvPicPr>
          <p:nvPr/>
        </p:nvPicPr>
        <p:blipFill rotWithShape="1">
          <a:blip r:embed="rId2"/>
          <a:srcRect l="10454" t="9091" r="32085"/>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2E694C4-C9C7-4F54-86B7-0B0ADBFCFF5A}"/>
              </a:ext>
            </a:extLst>
          </p:cNvPr>
          <p:cNvSpPr>
            <a:spLocks noGrp="1"/>
          </p:cNvSpPr>
          <p:nvPr>
            <p:ph type="title"/>
          </p:nvPr>
        </p:nvSpPr>
        <p:spPr>
          <a:xfrm>
            <a:off x="371094" y="1161288"/>
            <a:ext cx="3438144" cy="1124712"/>
          </a:xfrm>
        </p:spPr>
        <p:txBody>
          <a:bodyPr anchor="b">
            <a:normAutofit/>
          </a:bodyPr>
          <a:lstStyle/>
          <a:p>
            <a:r>
              <a:rPr lang="nl-NL" sz="2800"/>
              <a:t>Groei van de suburbs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5795E20C-889A-429C-85AE-8185843A0BB3}"/>
              </a:ext>
            </a:extLst>
          </p:cNvPr>
          <p:cNvSpPr>
            <a:spLocks noGrp="1"/>
          </p:cNvSpPr>
          <p:nvPr>
            <p:ph idx="1"/>
          </p:nvPr>
        </p:nvSpPr>
        <p:spPr>
          <a:xfrm>
            <a:off x="371093" y="2718054"/>
            <a:ext cx="4687289" cy="3919712"/>
          </a:xfrm>
        </p:spPr>
        <p:txBody>
          <a:bodyPr anchor="t">
            <a:noAutofit/>
          </a:bodyPr>
          <a:lstStyle/>
          <a:p>
            <a:r>
              <a:rPr lang="nl-NL" sz="1600" dirty="0"/>
              <a:t>Bijna driekwart van de bevolking in de </a:t>
            </a:r>
            <a:r>
              <a:rPr lang="nl-NL" sz="1600" b="1" dirty="0"/>
              <a:t>agglomeratie</a:t>
            </a:r>
            <a:r>
              <a:rPr lang="nl-NL" sz="1600" dirty="0"/>
              <a:t> van Chicago woont in de </a:t>
            </a:r>
            <a:r>
              <a:rPr lang="nl-NL" sz="1600" b="1" dirty="0" err="1"/>
              <a:t>suburbs</a:t>
            </a:r>
            <a:endParaRPr lang="nl-NL" sz="1600" b="1" dirty="0"/>
          </a:p>
          <a:p>
            <a:r>
              <a:rPr lang="nl-NL" sz="1600" dirty="0" err="1"/>
              <a:t>Suburbs</a:t>
            </a:r>
            <a:r>
              <a:rPr lang="nl-NL" sz="1600" dirty="0"/>
              <a:t> zijn populair bij de </a:t>
            </a:r>
            <a:r>
              <a:rPr lang="nl-NL" sz="1600" dirty="0" err="1"/>
              <a:t>Anglo</a:t>
            </a:r>
            <a:r>
              <a:rPr lang="nl-NL" sz="1600" dirty="0"/>
              <a:t>-Amerikanen die in de stad werken, maar in een groot huis willen wonen. Vaak zijn dit jonge gezinnen met een goed inkomen.</a:t>
            </a:r>
          </a:p>
          <a:p>
            <a:r>
              <a:rPr lang="nl-NL" sz="1600" dirty="0"/>
              <a:t>Deze jonge gezinnen verlieten de </a:t>
            </a:r>
            <a:r>
              <a:rPr lang="nl-NL" sz="1600" b="1" dirty="0" err="1"/>
              <a:t>downtown</a:t>
            </a:r>
            <a:r>
              <a:rPr lang="nl-NL" sz="1600" dirty="0"/>
              <a:t> en centrale stad in ruil voor de </a:t>
            </a:r>
            <a:r>
              <a:rPr lang="nl-NL" sz="1600" dirty="0" err="1"/>
              <a:t>suburbs</a:t>
            </a:r>
            <a:r>
              <a:rPr lang="nl-NL" sz="1600" dirty="0"/>
              <a:t>. De achtergebleven mensen waren vooral </a:t>
            </a:r>
            <a:r>
              <a:rPr lang="nl-NL" sz="1600" dirty="0" err="1"/>
              <a:t>Hispanics</a:t>
            </a:r>
            <a:r>
              <a:rPr lang="nl-NL" sz="1600" dirty="0"/>
              <a:t> en Afro-Amerikanen. Er kwam daardoor een groei in het aantal </a:t>
            </a:r>
            <a:r>
              <a:rPr lang="nl-NL" sz="1600" b="1" dirty="0"/>
              <a:t>etnische wijken</a:t>
            </a:r>
          </a:p>
          <a:p>
            <a:r>
              <a:rPr lang="nl-NL" sz="1600" dirty="0"/>
              <a:t>De migratie van één specifieke bevolkingsgroep noemen we </a:t>
            </a:r>
            <a:r>
              <a:rPr lang="nl-NL" sz="1600" b="1" dirty="0"/>
              <a:t>selectieve migratie</a:t>
            </a:r>
            <a:r>
              <a:rPr lang="nl-NL" sz="1600" dirty="0"/>
              <a:t>.</a:t>
            </a:r>
          </a:p>
        </p:txBody>
      </p:sp>
    </p:spTree>
    <p:extLst>
      <p:ext uri="{BB962C8B-B14F-4D97-AF65-F5344CB8AC3E}">
        <p14:creationId xmlns:p14="http://schemas.microsoft.com/office/powerpoint/2010/main" val="282374207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9A0CC777-F535-4EAC-AD53-04A7C5BF0F9B}"/>
              </a:ext>
            </a:extLst>
          </p:cNvPr>
          <p:cNvPicPr>
            <a:picLocks noChangeAspect="1"/>
          </p:cNvPicPr>
          <p:nvPr/>
        </p:nvPicPr>
        <p:blipFill rotWithShape="1">
          <a:blip r:embed="rId2">
            <a:alphaModFix amt="40000"/>
          </a:blip>
          <a:srcRect t="17366" b="12541"/>
          <a:stretch/>
        </p:blipFill>
        <p:spPr>
          <a:xfrm>
            <a:off x="20" y="10"/>
            <a:ext cx="12191979" cy="6857990"/>
          </a:xfrm>
          <a:prstGeom prst="rect">
            <a:avLst/>
          </a:prstGeom>
        </p:spPr>
      </p:pic>
      <p:sp>
        <p:nvSpPr>
          <p:cNvPr id="2" name="Titel 1">
            <a:extLst>
              <a:ext uri="{FF2B5EF4-FFF2-40B4-BE49-F238E27FC236}">
                <a16:creationId xmlns:a16="http://schemas.microsoft.com/office/drawing/2014/main" id="{D9D33D69-C397-4FBF-ABC5-68336320D99C}"/>
              </a:ext>
            </a:extLst>
          </p:cNvPr>
          <p:cNvSpPr>
            <a:spLocks noGrp="1"/>
          </p:cNvSpPr>
          <p:nvPr>
            <p:ph type="title"/>
          </p:nvPr>
        </p:nvSpPr>
        <p:spPr>
          <a:xfrm>
            <a:off x="841249" y="941832"/>
            <a:ext cx="10506456" cy="2057400"/>
          </a:xfrm>
        </p:spPr>
        <p:txBody>
          <a:bodyPr anchor="b">
            <a:normAutofit/>
          </a:bodyPr>
          <a:lstStyle/>
          <a:p>
            <a:r>
              <a:rPr lang="nl-NL" sz="5000"/>
              <a:t>Edge City</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24F82E84-28E9-4308-8A7C-B57AF3A0B4E8}"/>
              </a:ext>
            </a:extLst>
          </p:cNvPr>
          <p:cNvSpPr>
            <a:spLocks noGrp="1"/>
          </p:cNvSpPr>
          <p:nvPr>
            <p:ph idx="1"/>
          </p:nvPr>
        </p:nvSpPr>
        <p:spPr>
          <a:xfrm>
            <a:off x="841248" y="3502152"/>
            <a:ext cx="10506456" cy="2670048"/>
          </a:xfrm>
        </p:spPr>
        <p:txBody>
          <a:bodyPr>
            <a:normAutofit/>
          </a:bodyPr>
          <a:lstStyle/>
          <a:p>
            <a:r>
              <a:rPr lang="nl-NL" sz="2400" dirty="0"/>
              <a:t>Op plekken waar wegen bij elkaar komen en/of vliegvelden, trainstations of ander vervoer plaatsvind ontstaat een verkeersknooppunt.</a:t>
            </a:r>
          </a:p>
          <a:p>
            <a:r>
              <a:rPr lang="nl-NL" sz="2400" dirty="0"/>
              <a:t>Op die knooppunten kan door de goede bereikbaarheid een </a:t>
            </a:r>
            <a:r>
              <a:rPr lang="nl-NL" sz="2400" b="1" dirty="0" err="1"/>
              <a:t>Edge</a:t>
            </a:r>
            <a:r>
              <a:rPr lang="nl-NL" sz="2400" b="1" dirty="0"/>
              <a:t> City</a:t>
            </a:r>
            <a:r>
              <a:rPr lang="nl-NL" sz="2400" dirty="0"/>
              <a:t> ontstaan. </a:t>
            </a:r>
          </a:p>
          <a:p>
            <a:r>
              <a:rPr lang="nl-NL" sz="2400" dirty="0"/>
              <a:t>Het is eigenlijk een stad binnen de </a:t>
            </a:r>
            <a:r>
              <a:rPr lang="nl-NL" sz="2400" b="1" dirty="0"/>
              <a:t>agglomeratie</a:t>
            </a:r>
            <a:r>
              <a:rPr lang="nl-NL" sz="2400" dirty="0"/>
              <a:t> van een andere grote stad zoals bijvoorbeeld Washington.</a:t>
            </a:r>
          </a:p>
        </p:txBody>
      </p:sp>
    </p:spTree>
    <p:extLst>
      <p:ext uri="{BB962C8B-B14F-4D97-AF65-F5344CB8AC3E}">
        <p14:creationId xmlns:p14="http://schemas.microsoft.com/office/powerpoint/2010/main" val="288699199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6EF74-1BCC-4C0B-8BAF-E3A5001143E3}"/>
              </a:ext>
            </a:extLst>
          </p:cNvPr>
          <p:cNvSpPr>
            <a:spLocks noGrp="1"/>
          </p:cNvSpPr>
          <p:nvPr>
            <p:ph type="title"/>
          </p:nvPr>
        </p:nvSpPr>
        <p:spPr>
          <a:xfrm>
            <a:off x="481013" y="3752849"/>
            <a:ext cx="3290887" cy="2452687"/>
          </a:xfrm>
        </p:spPr>
        <p:txBody>
          <a:bodyPr anchor="ctr">
            <a:normAutofit/>
          </a:bodyPr>
          <a:lstStyle/>
          <a:p>
            <a:r>
              <a:rPr lang="nl-NL" sz="3600" dirty="0"/>
              <a:t>Stad weer in trek</a:t>
            </a:r>
          </a:p>
        </p:txBody>
      </p:sp>
      <p:pic>
        <p:nvPicPr>
          <p:cNvPr id="4" name="Afbeelding 3">
            <a:extLst>
              <a:ext uri="{FF2B5EF4-FFF2-40B4-BE49-F238E27FC236}">
                <a16:creationId xmlns:a16="http://schemas.microsoft.com/office/drawing/2014/main" id="{10A28F9A-A5BD-43AC-A023-0CA7BDC57F1F}"/>
              </a:ext>
            </a:extLst>
          </p:cNvPr>
          <p:cNvPicPr>
            <a:picLocks noChangeAspect="1"/>
          </p:cNvPicPr>
          <p:nvPr/>
        </p:nvPicPr>
        <p:blipFill rotWithShape="1">
          <a:blip r:embed="rId2"/>
          <a:srcRect t="31191" b="2304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ijdelijke aanduiding voor inhoud 2">
            <a:extLst>
              <a:ext uri="{FF2B5EF4-FFF2-40B4-BE49-F238E27FC236}">
                <a16:creationId xmlns:a16="http://schemas.microsoft.com/office/drawing/2014/main" id="{4F76C43E-EA6A-4944-AE3A-2DBD7BC00A71}"/>
              </a:ext>
            </a:extLst>
          </p:cNvPr>
          <p:cNvSpPr>
            <a:spLocks noGrp="1"/>
          </p:cNvSpPr>
          <p:nvPr>
            <p:ph idx="1"/>
          </p:nvPr>
        </p:nvSpPr>
        <p:spPr>
          <a:xfrm>
            <a:off x="4223982" y="3752850"/>
            <a:ext cx="7485413" cy="2452687"/>
          </a:xfrm>
        </p:spPr>
        <p:txBody>
          <a:bodyPr anchor="ctr">
            <a:noAutofit/>
          </a:bodyPr>
          <a:lstStyle/>
          <a:p>
            <a:r>
              <a:rPr lang="nl-NL" sz="2000" dirty="0"/>
              <a:t>Om de stad aantrekkelijk te maken voor de (toekomstige) inwoners doet men aan </a:t>
            </a:r>
            <a:r>
              <a:rPr lang="nl-NL" sz="2000" b="1" dirty="0"/>
              <a:t>stedelijke vernieuwing</a:t>
            </a:r>
            <a:r>
              <a:rPr lang="nl-NL" sz="2000" dirty="0"/>
              <a:t>.</a:t>
            </a:r>
          </a:p>
          <a:p>
            <a:r>
              <a:rPr lang="nl-NL" sz="2000" dirty="0"/>
              <a:t>Stedelijke vernieuwing is het renoveren van een stedelijke omgeving bijvoorbeeld de </a:t>
            </a:r>
            <a:r>
              <a:rPr lang="nl-NL" sz="2000" dirty="0" err="1"/>
              <a:t>downtown</a:t>
            </a:r>
            <a:r>
              <a:rPr lang="nl-NL" sz="2000" dirty="0"/>
              <a:t> om zo dat gebied aantrekkelijker te maken voor inwoners en toeristen.</a:t>
            </a:r>
          </a:p>
          <a:p>
            <a:r>
              <a:rPr lang="nl-NL" sz="2000" dirty="0"/>
              <a:t>Als gevolg van de stedelijke vernieuwingen willen mensen weer in de stad gaan wonen, dit noemen we </a:t>
            </a:r>
            <a:r>
              <a:rPr lang="nl-NL" sz="2000" b="1" dirty="0"/>
              <a:t>re-urbanisatie</a:t>
            </a:r>
            <a:r>
              <a:rPr lang="nl-NL" sz="2000" dirty="0"/>
              <a:t>. Het gaat hier vooral om goedverdienende jonge mensen, die wel houden van het avontuur in de stad.</a:t>
            </a:r>
          </a:p>
        </p:txBody>
      </p:sp>
    </p:spTree>
    <p:extLst>
      <p:ext uri="{BB962C8B-B14F-4D97-AF65-F5344CB8AC3E}">
        <p14:creationId xmlns:p14="http://schemas.microsoft.com/office/powerpoint/2010/main" val="3372565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1A981B32-A9D9-43D9-A1BE-585B0081881D}"/>
              </a:ext>
            </a:extLst>
          </p:cNvPr>
          <p:cNvPicPr>
            <a:picLocks noChangeAspect="1"/>
          </p:cNvPicPr>
          <p:nvPr/>
        </p:nvPicPr>
        <p:blipFill rotWithShape="1">
          <a:blip r:embed="rId2">
            <a:alphaModFix amt="40000"/>
          </a:blip>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B5A94DD7-3377-4AB4-AE51-B4F9B6283668}"/>
              </a:ext>
            </a:extLst>
          </p:cNvPr>
          <p:cNvSpPr>
            <a:spLocks noGrp="1"/>
          </p:cNvSpPr>
          <p:nvPr>
            <p:ph type="title"/>
          </p:nvPr>
        </p:nvSpPr>
        <p:spPr>
          <a:xfrm>
            <a:off x="841249" y="941832"/>
            <a:ext cx="10506456" cy="2057400"/>
          </a:xfrm>
        </p:spPr>
        <p:txBody>
          <a:bodyPr anchor="b">
            <a:normAutofit/>
          </a:bodyPr>
          <a:lstStyle/>
          <a:p>
            <a:r>
              <a:rPr lang="nl-NL" sz="5000"/>
              <a:t>Opgeknapte wijken</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A73DC57-FABC-4B53-A419-D193A9591CE1}"/>
              </a:ext>
            </a:extLst>
          </p:cNvPr>
          <p:cNvSpPr>
            <a:spLocks noGrp="1"/>
          </p:cNvSpPr>
          <p:nvPr>
            <p:ph idx="1"/>
          </p:nvPr>
        </p:nvSpPr>
        <p:spPr>
          <a:xfrm>
            <a:off x="841248" y="3502152"/>
            <a:ext cx="10506456" cy="2670048"/>
          </a:xfrm>
        </p:spPr>
        <p:txBody>
          <a:bodyPr>
            <a:normAutofit/>
          </a:bodyPr>
          <a:lstStyle/>
          <a:p>
            <a:r>
              <a:rPr lang="nl-NL" sz="2000" dirty="0"/>
              <a:t>Het opknappen van een wijk noem je </a:t>
            </a:r>
            <a:r>
              <a:rPr lang="nl-NL" sz="2000" b="1" dirty="0"/>
              <a:t>gentrificatie</a:t>
            </a:r>
          </a:p>
          <a:p>
            <a:r>
              <a:rPr lang="nl-NL" sz="2000" dirty="0"/>
              <a:t>Gentrificatie kan bijvoorbeeld door het slopen van de oude vaak kleine slechte appartementen voor grote moderne appartementen/koopwoningen.</a:t>
            </a:r>
          </a:p>
          <a:p>
            <a:r>
              <a:rPr lang="nl-NL" sz="2000" dirty="0"/>
              <a:t>Omdat de nieuwe gebouwen groter en moderner zijn zullen de huizenprijzen ook gaan stijgen en zullen de vaak armere oorspronkelijke bewoners moeten verhuizen.</a:t>
            </a:r>
          </a:p>
          <a:p>
            <a:r>
              <a:rPr lang="nl-NL" sz="2000" dirty="0"/>
              <a:t>Je kan ook de wijk opknappen door een wijk aantrekkelijk te maken voor creatieve mensen. Bijvoorbeeld in de Rotterdamse wijk Katendrecht waar dit ook is gebeurt is hierdoor de hippe foodhall ontstaan.</a:t>
            </a:r>
          </a:p>
        </p:txBody>
      </p:sp>
    </p:spTree>
    <p:extLst>
      <p:ext uri="{BB962C8B-B14F-4D97-AF65-F5344CB8AC3E}">
        <p14:creationId xmlns:p14="http://schemas.microsoft.com/office/powerpoint/2010/main" val="325294510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0B949-2783-4459-976E-CF8E020941DB}"/>
              </a:ext>
            </a:extLst>
          </p:cNvPr>
          <p:cNvSpPr>
            <a:spLocks noGrp="1"/>
          </p:cNvSpPr>
          <p:nvPr>
            <p:ph type="title"/>
          </p:nvPr>
        </p:nvSpPr>
        <p:spPr/>
        <p:txBody>
          <a:bodyPr/>
          <a:lstStyle/>
          <a:p>
            <a:r>
              <a:rPr lang="nl-NL" dirty="0"/>
              <a:t>Zelfcheck</a:t>
            </a:r>
          </a:p>
        </p:txBody>
      </p:sp>
      <p:sp>
        <p:nvSpPr>
          <p:cNvPr id="3" name="Tijdelijke aanduiding voor inhoud 2">
            <a:extLst>
              <a:ext uri="{FF2B5EF4-FFF2-40B4-BE49-F238E27FC236}">
                <a16:creationId xmlns:a16="http://schemas.microsoft.com/office/drawing/2014/main" id="{4035FF68-FE3B-42F0-B69E-3E9543A2E19D}"/>
              </a:ext>
            </a:extLst>
          </p:cNvPr>
          <p:cNvSpPr>
            <a:spLocks noGrp="1"/>
          </p:cNvSpPr>
          <p:nvPr>
            <p:ph idx="1"/>
          </p:nvPr>
        </p:nvSpPr>
        <p:spPr/>
        <p:txBody>
          <a:bodyPr/>
          <a:lstStyle/>
          <a:p>
            <a:r>
              <a:rPr lang="nl-NL" dirty="0"/>
              <a:t>Waarom trokken welvarende Anglo-Amerikaanse gezinnen juist naar de </a:t>
            </a:r>
            <a:r>
              <a:rPr lang="nl-NL" dirty="0" err="1"/>
              <a:t>suburbs</a:t>
            </a:r>
            <a:r>
              <a:rPr lang="nl-NL" dirty="0"/>
              <a:t> toe?</a:t>
            </a:r>
          </a:p>
          <a:p>
            <a:r>
              <a:rPr lang="nl-NL" dirty="0"/>
              <a:t>Beschrijf de </a:t>
            </a:r>
            <a:r>
              <a:rPr lang="nl-NL" dirty="0" err="1"/>
              <a:t>downtown</a:t>
            </a:r>
            <a:endParaRPr lang="nl-NL" dirty="0"/>
          </a:p>
          <a:p>
            <a:r>
              <a:rPr lang="nl-NL" dirty="0"/>
              <a:t>Wat is selectieve migratie?</a:t>
            </a:r>
          </a:p>
          <a:p>
            <a:r>
              <a:rPr lang="nl-NL" dirty="0"/>
              <a:t>Waarom is stedelijke vernieuwing goed voor een stad?</a:t>
            </a:r>
          </a:p>
          <a:p>
            <a:r>
              <a:rPr lang="nl-NL" dirty="0"/>
              <a:t>Beschrijf het proces van gentrificatie</a:t>
            </a:r>
          </a:p>
        </p:txBody>
      </p:sp>
    </p:spTree>
    <p:extLst>
      <p:ext uri="{BB962C8B-B14F-4D97-AF65-F5344CB8AC3E}">
        <p14:creationId xmlns:p14="http://schemas.microsoft.com/office/powerpoint/2010/main" val="338780182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Words>
  <Application>Microsoft Office PowerPoint</Application>
  <PresentationFormat>Breedbeeld</PresentationFormat>
  <Paragraphs>31</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De Amerikaanse stad Par.2</vt:lpstr>
      <vt:lpstr>Inhoud</vt:lpstr>
      <vt:lpstr>Groei van de suburbs</vt:lpstr>
      <vt:lpstr>Edge City</vt:lpstr>
      <vt:lpstr>Stad weer in trek</vt:lpstr>
      <vt:lpstr>Opgeknapte wijken</vt:lpstr>
      <vt:lpstr>Zelfcheck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Amerikaanse stad Par.2</dc:title>
  <dc:creator>Luc de Lange</dc:creator>
  <cp:lastModifiedBy>Luc de Lange</cp:lastModifiedBy>
  <cp:revision>1</cp:revision>
  <dcterms:created xsi:type="dcterms:W3CDTF">2020-06-17T14:47:42Z</dcterms:created>
  <dcterms:modified xsi:type="dcterms:W3CDTF">2020-06-17T14:47:47Z</dcterms:modified>
</cp:coreProperties>
</file>